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/>
    <p:restoredTop sz="94680"/>
  </p:normalViewPr>
  <p:slideViewPr>
    <p:cSldViewPr snapToGrid="0" snapToObjects="1">
      <p:cViewPr varScale="1">
        <p:scale>
          <a:sx n="143" d="100"/>
          <a:sy n="143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Walston &amp; Felix Model</c:v>
                </c:pt>
              </c:strCache>
            </c:strRef>
          </c:tx>
          <c:spPr>
            <a:solidFill>
              <a:srgbClr val="92D050">
                <a:alpha val="88000"/>
              </a:srgbClr>
            </a:solidFill>
            <a:ln>
              <a:solidFill>
                <a:schemeClr val="accent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1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5B9BD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5.764999999999997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Bailey &amp; Basili Model</c:v>
                </c:pt>
              </c:strCache>
            </c:strRef>
          </c:tx>
          <c:spPr>
            <a:solidFill>
              <a:srgbClr val="FFFF00">
                <a:alpha val="88000"/>
              </a:srgbClr>
            </a:solidFill>
            <a:ln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2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ED7D31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7.91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Number of Developers</c:v>
                </c:pt>
              </c:strCache>
            </c:strRef>
          </c:tx>
          <c:spPr>
            <a:solidFill>
              <a:srgbClr val="00B0F0">
                <a:alpha val="88000"/>
              </a:srgb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3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A5A5A5">
                  <a:alpha val="30000"/>
                </a:srgbClr>
              </a:solidFill>
              <a:ln>
                <a:solidFill>
                  <a:prstClr val="white">
                    <a:alpha val="50000"/>
                  </a:prst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Algorithmic Methods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-2018696448"/>
        <c:axId val="1801458624"/>
        <c:axId val="0"/>
      </c:bar3DChart>
      <c:catAx>
        <c:axId val="-201869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1458624"/>
        <c:crosses val="autoZero"/>
        <c:auto val="1"/>
        <c:lblAlgn val="ctr"/>
        <c:lblOffset val="100"/>
        <c:noMultiLvlLbl val="0"/>
      </c:catAx>
      <c:valAx>
        <c:axId val="180145862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-201869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177792232916911"/>
          <c:y val="0.0839506172839506"/>
          <c:w val="0.644415424804836"/>
          <c:h val="0.05243550111791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76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8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 dirty="0" smtClean="0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  <a:endParaRPr lang="en-US" sz="4800" b="1" dirty="0" smtClean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lang="en" sz="4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 algn="ctr">
              <a:spcBef>
                <a:spcPts val="0"/>
              </a:spcBef>
              <a:buNone/>
            </a:pP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740" y="659707"/>
            <a:ext cx="32993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ourier New" charset="0"/>
                <a:ea typeface="Courier New" charset="0"/>
                <a:cs typeface="Courier New" charset="0"/>
              </a:rPr>
              <a:t>Making Academics Great Again</a:t>
            </a:r>
            <a:endParaRPr lang="en-US" i="1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1"/>
            <a:ext cx="9143999" cy="505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 dirty="0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23067"/>
            <a:ext cx="9143998" cy="49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Students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can enroll in courses that they are taking.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101" y="25938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36" y="0"/>
            <a:ext cx="7199464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15512237"/>
              </p:ext>
            </p:extLst>
          </p:nvPr>
        </p:nvGraphicFramePr>
        <p:xfrm>
          <a:off x="1" y="0"/>
          <a:ext cx="914399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8449" y="945499"/>
            <a:ext cx="22363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S: Size of code in KLOC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 = 1k </a:t>
            </a:r>
          </a:p>
          <a:p>
            <a:r>
              <a:rPr lang="en-US" sz="1100" kern="1200" dirty="0">
                <a:solidFill>
                  <a:srgbClr val="5B9BD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2,800 lines = 2.8KLOC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7547" y="104967"/>
            <a:ext cx="37289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SchoolBook Development Statistics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2167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rot="5400000" flipH="1">
            <a:off x="-97450" y="1709700"/>
            <a:ext cx="1688100" cy="541200"/>
          </a:xfrm>
          <a:prstGeom prst="bentConnector3">
            <a:avLst>
              <a:gd name="adj1" fmla="val 12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5" name="Shape 105"/>
          <p:cNvCxnSpPr/>
          <p:nvPr/>
        </p:nvCxnSpPr>
        <p:spPr>
          <a:xfrm rot="-5400000" flipH="1">
            <a:off x="1633975" y="2196750"/>
            <a:ext cx="2445600" cy="497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-5400000" flipH="1">
            <a:off x="2142925" y="1872650"/>
            <a:ext cx="1600800" cy="670800"/>
          </a:xfrm>
          <a:prstGeom prst="bentConnector3">
            <a:avLst>
              <a:gd name="adj1" fmla="val 62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 rot="10800000" flipH="1">
            <a:off x="2607925" y="1125375"/>
            <a:ext cx="1038900" cy="597000"/>
          </a:xfrm>
          <a:prstGeom prst="bentConnector3">
            <a:avLst>
              <a:gd name="adj1" fmla="val 7395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name="adj1" fmla="val 8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name="adj1" fmla="val -909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SchoolBook Team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7" y="1147226"/>
            <a:ext cx="1175427" cy="128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3032584"/>
            <a:ext cx="1204795" cy="123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1147225"/>
            <a:ext cx="1204795" cy="1284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491" y="2437061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Steffano Soh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00" y="4270342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Sean Marino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040" y="4270342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Justin Bougere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9041" y="2437060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Clayton Samson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8078" y="4270342"/>
            <a:ext cx="222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Zachary Robicheaux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62673" y="1152170"/>
            <a:ext cx="1756411" cy="1592667"/>
            <a:chOff x="4162673" y="1161596"/>
            <a:chExt cx="1756411" cy="1592667"/>
          </a:xfrm>
        </p:grpSpPr>
        <p:sp>
          <p:nvSpPr>
            <p:cNvPr id="12" name="TextBox 11"/>
            <p:cNvSpPr txBox="1"/>
            <p:nvPr/>
          </p:nvSpPr>
          <p:spPr>
            <a:xfrm>
              <a:off x="4162673" y="2446486"/>
              <a:ext cx="175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" charset="0"/>
                  <a:ea typeface="Courier" charset="0"/>
                  <a:cs typeface="Courier" charset="0"/>
                </a:rPr>
                <a:t>Nicholas Dugal</a:t>
              </a:r>
              <a:endParaRPr lang="en-US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49" y="1161596"/>
              <a:ext cx="1613457" cy="12848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6" y="2944763"/>
            <a:ext cx="1325578" cy="1325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54" y="1391616"/>
            <a:ext cx="2398663" cy="2398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13" y="3032584"/>
            <a:ext cx="1108728" cy="12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</TotalTime>
  <Words>131</Words>
  <Application>Microsoft Macintosh PowerPoint</Application>
  <PresentationFormat>On-screen Show (16:9)</PresentationFormat>
  <Paragraphs>38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Courier</vt:lpstr>
      <vt:lpstr>Courier New</vt:lpstr>
      <vt:lpstr>Economica</vt:lpstr>
      <vt:lpstr>Open Sans</vt:lpstr>
      <vt:lpstr>Arial</vt:lpstr>
      <vt:lpstr>luxe</vt:lpstr>
      <vt:lpstr>PowerPoint Presentation</vt:lpstr>
      <vt:lpstr>Contents</vt:lpstr>
      <vt:lpstr>Redefining Interactive Studying</vt:lpstr>
      <vt:lpstr>Features</vt:lpstr>
      <vt:lpstr>Technical Details</vt:lpstr>
      <vt:lpstr>PowerPoint Presentation</vt:lpstr>
      <vt:lpstr>PowerPoint Presentation</vt:lpstr>
      <vt:lpstr>SchoolBook Team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M Marino</cp:lastModifiedBy>
  <cp:revision>12</cp:revision>
  <dcterms:modified xsi:type="dcterms:W3CDTF">2016-11-28T22:21:07Z</dcterms:modified>
</cp:coreProperties>
</file>